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5400"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B6927-8B7B-4831-A3BE-DE3865BA18DF}" type="datetimeFigureOut">
              <a:rPr lang="ru-RU"/>
              <a:pPr>
                <a:defRPr/>
              </a:pPr>
              <a:t>06.01.2015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3DC349-4E08-4326-AE19-FC8364C71A1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43B63-9EC5-4F39-9A96-D0A959962739}" type="datetimeFigureOut">
              <a:rPr lang="ru-RU"/>
              <a:pPr>
                <a:defRPr/>
              </a:pPr>
              <a:t>06.01.2015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BBD39-8E80-451B-B3B4-94AAACC6C74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81B20-CD99-4341-AFF8-1F8B6574B6E2}" type="datetimeFigureOut">
              <a:rPr lang="ru-RU"/>
              <a:pPr>
                <a:defRPr/>
              </a:pPr>
              <a:t>06.01.2015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1C7B6-BFC5-41A0-9E38-91CE48CCE0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400"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86746-0C27-4DBF-B09D-8D784BDB5AAA}" type="datetimeFigureOut">
              <a:rPr lang="ru-RU"/>
              <a:pPr>
                <a:defRPr/>
              </a:pPr>
              <a:t>06.01.2015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E4303-6751-460C-9634-4721239CA2E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8F3CE-0A1A-4573-967E-0BED12949FA8}" type="datetimeFigureOut">
              <a:rPr lang="ru-RU"/>
              <a:pPr>
                <a:defRPr/>
              </a:pPr>
              <a:t>06.01.2015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86F46-EA72-44C4-950A-191CD8BF7F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9288D-E494-4212-BD3B-EFCF1B3637D8}" type="datetimeFigureOut">
              <a:rPr lang="ru-RU"/>
              <a:pPr>
                <a:defRPr/>
              </a:pPr>
              <a:t>06.01.2015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E50F1-E270-4653-A50D-E617F640C46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87CD0-74C5-4CC4-B37D-7F2020C21DBF}" type="datetimeFigureOut">
              <a:rPr lang="ru-RU"/>
              <a:pPr>
                <a:defRPr/>
              </a:pPr>
              <a:t>06.01.2015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F9ECA-58E7-4A6B-AF19-EDD1162C80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8CE2B-F32E-4595-B621-0ADBA96B2CC3}" type="datetimeFigureOut">
              <a:rPr lang="ru-RU"/>
              <a:pPr>
                <a:defRPr/>
              </a:pPr>
              <a:t>06.01.2015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8EF0F-C5A8-4E32-B643-D3D4AF96A6B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26322-FC03-4A9B-875B-2540579A169A}" type="datetimeFigureOut">
              <a:rPr lang="ru-RU"/>
              <a:pPr>
                <a:defRPr/>
              </a:pPr>
              <a:t>06.01.2015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EFB89-F8CC-4DA4-995E-A90A2CBD982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59D440-8E6D-4948-A08B-1601B233E047}" type="datetimeFigureOut">
              <a:rPr lang="ru-RU"/>
              <a:pPr>
                <a:defRPr/>
              </a:pPr>
              <a:t>06.01.2015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301A98A-3874-4E90-851B-2F298D6891E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2" r:id="rId2"/>
    <p:sldLayoutId id="214748367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ln w="10541" cmpd="sng">
            <a:solidFill>
              <a:schemeClr val="accent1">
                <a:shade val="88000"/>
                <a:satMod val="110000"/>
              </a:schemeClr>
            </a:solidFill>
            <a:prstDash val="solid"/>
          </a:ln>
          <a:gradFill>
            <a:gsLst>
              <a:gs pos="0">
                <a:schemeClr val="accent1">
                  <a:tint val="40000"/>
                  <a:satMod val="250000"/>
                </a:schemeClr>
              </a:gs>
              <a:gs pos="9000">
                <a:schemeClr val="accent1">
                  <a:tint val="52000"/>
                  <a:satMod val="300000"/>
                </a:schemeClr>
              </a:gs>
              <a:gs pos="50000">
                <a:schemeClr val="accent1">
                  <a:shade val="20000"/>
                  <a:satMod val="300000"/>
                </a:schemeClr>
              </a:gs>
              <a:gs pos="79000">
                <a:schemeClr val="accent1">
                  <a:tint val="52000"/>
                  <a:satMod val="300000"/>
                </a:schemeClr>
              </a:gs>
              <a:gs pos="100000">
                <a:schemeClr val="accent1">
                  <a:tint val="40000"/>
                  <a:satMod val="250000"/>
                </a:schemeClr>
              </a:gs>
            </a:gsLst>
            <a:lin ang="5400000"/>
          </a:gradFill>
          <a:latin typeface="Cambria" pitchFamily="18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mbria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mbria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mbria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mbria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mbria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mbria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mbria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mbria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b="1" kern="1200">
          <a:solidFill>
            <a:srgbClr val="004E6D"/>
          </a:solidFill>
          <a:latin typeface="Cambria" pitchFamily="18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b="1" kern="1200">
          <a:solidFill>
            <a:srgbClr val="004E6D"/>
          </a:solidFill>
          <a:latin typeface="Cambria" pitchFamily="18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b="1" kern="1200">
          <a:solidFill>
            <a:srgbClr val="004E6D"/>
          </a:solidFill>
          <a:latin typeface="Cambria" pitchFamily="18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b="1" kern="1200">
          <a:solidFill>
            <a:srgbClr val="004E6D"/>
          </a:solidFill>
          <a:latin typeface="Cambria" pitchFamily="18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b="1" kern="1200">
          <a:solidFill>
            <a:srgbClr val="004E6D"/>
          </a:solidFill>
          <a:latin typeface="Cambria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</a:t>
            </a:r>
            <a:br>
              <a:rPr lang="ru-RU" sz="3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3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3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3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Зимний пришкольный  лагерь</a:t>
            </a:r>
            <a:br>
              <a:rPr lang="ru-RU" sz="3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3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« Веселые </a:t>
            </a:r>
            <a:r>
              <a:rPr lang="ru-RU" sz="3600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пингвинята</a:t>
            </a:r>
            <a:r>
              <a:rPr lang="ru-RU" sz="3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</a:t>
            </a:r>
            <a:br>
              <a:rPr lang="ru-RU" sz="3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3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pic>
        <p:nvPicPr>
          <p:cNvPr id="1026" name="Picture 2" descr="C:\Users\Пользователь\Desktop\фото пингвинов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0"/>
            <a:ext cx="5500726" cy="2428834"/>
          </a:xfrm>
          <a:prstGeom prst="rect">
            <a:avLst/>
          </a:prstGeom>
          <a:noFill/>
        </p:spPr>
      </p:pic>
      <p:pic>
        <p:nvPicPr>
          <p:cNvPr id="1027" name="Picture 3" descr="C:\Users\Пользователь\Desktop\пингв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3786190"/>
            <a:ext cx="6528958" cy="225980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286000" y="4143381"/>
            <a:ext cx="4572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282883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</a:t>
            </a:r>
            <a:r>
              <a:rPr lang="ru-RU" b="1" i="1" dirty="0" smtClean="0">
                <a:latin typeface="+mj-lt"/>
              </a:rPr>
              <a:t>МБОУ « </a:t>
            </a:r>
            <a:r>
              <a:rPr lang="ru-RU" b="1" i="1" dirty="0" err="1" smtClean="0">
                <a:latin typeface="+mj-lt"/>
              </a:rPr>
              <a:t>Чепчуговская</a:t>
            </a:r>
            <a:r>
              <a:rPr lang="ru-RU" b="1" i="1" dirty="0" smtClean="0">
                <a:latin typeface="+mj-lt"/>
              </a:rPr>
              <a:t> СОШ»</a:t>
            </a:r>
          </a:p>
          <a:p>
            <a:r>
              <a:rPr lang="ru-RU" b="1" i="1" dirty="0" smtClean="0">
                <a:latin typeface="+mj-lt"/>
              </a:rPr>
              <a:t>      Начальник лагеря: Каримова А.А</a:t>
            </a:r>
          </a:p>
          <a:p>
            <a:r>
              <a:rPr lang="ru-RU" b="1" i="1" dirty="0" smtClean="0">
                <a:latin typeface="+mj-lt"/>
              </a:rPr>
              <a:t>      Время работы : с 29.12.14-6.01.2015г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"/>
            <a:ext cx="7772400" cy="785794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5728"/>
            <a:ext cx="6400800" cy="535307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>
                <a:solidFill>
                  <a:schemeClr val="tx1"/>
                </a:solidFill>
              </a:rPr>
              <a:t>…</a:t>
            </a:r>
            <a:r>
              <a:rPr lang="ru-RU" sz="2000" dirty="0" smtClean="0">
                <a:solidFill>
                  <a:schemeClr val="bg1"/>
                </a:solidFill>
              </a:rPr>
              <a:t>И еще много, много интересного было в нашем лагере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dirty="0" smtClean="0"/>
          </a:p>
        </p:txBody>
      </p:sp>
      <p:pic>
        <p:nvPicPr>
          <p:cNvPr id="7170" name="Picture 2" descr="C:\Users\Пользователь\Desktop\фото лагеря\игра Счастливый случа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25923">
            <a:off x="145098" y="1084278"/>
            <a:ext cx="3402578" cy="2570237"/>
          </a:xfrm>
          <a:prstGeom prst="rect">
            <a:avLst/>
          </a:prstGeom>
          <a:noFill/>
        </p:spPr>
      </p:pic>
      <p:pic>
        <p:nvPicPr>
          <p:cNvPr id="7171" name="Picture 3" descr="C:\Users\Пользователь\Desktop\фото лагеря\колечко-кольц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64778">
            <a:off x="3633203" y="1431691"/>
            <a:ext cx="2799118" cy="1890000"/>
          </a:xfrm>
          <a:prstGeom prst="rect">
            <a:avLst/>
          </a:prstGeom>
          <a:noFill/>
        </p:spPr>
      </p:pic>
      <p:pic>
        <p:nvPicPr>
          <p:cNvPr id="7172" name="Picture 4" descr="C:\Users\Пользователь\Desktop\фото лагеря\игра глухой телефон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910061">
            <a:off x="6328702" y="1529422"/>
            <a:ext cx="2520000" cy="1890000"/>
          </a:xfrm>
          <a:prstGeom prst="rect">
            <a:avLst/>
          </a:prstGeom>
          <a:noFill/>
        </p:spPr>
      </p:pic>
      <p:pic>
        <p:nvPicPr>
          <p:cNvPr id="7173" name="Picture 5" descr="C:\Users\Пользователь\Desktop\фото лагеря\IMG_10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500438"/>
            <a:ext cx="2880000" cy="2160000"/>
          </a:xfrm>
          <a:prstGeom prst="rect">
            <a:avLst/>
          </a:prstGeom>
          <a:noFill/>
        </p:spPr>
      </p:pic>
      <p:pic>
        <p:nvPicPr>
          <p:cNvPr id="7174" name="Picture 6" descr="C:\Users\Пользователь\Desktop\фото лагеря\игра царь царь вам кого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580572">
            <a:off x="3283306" y="3717562"/>
            <a:ext cx="2880000" cy="2160000"/>
          </a:xfrm>
          <a:prstGeom prst="rect">
            <a:avLst/>
          </a:prstGeom>
          <a:noFill/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6140826" y="3717562"/>
            <a:ext cx="2880000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57364"/>
            <a:ext cx="7772400" cy="1143008"/>
          </a:xfrm>
        </p:spPr>
        <p:txBody>
          <a:bodyPr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Участники смены-25 детей из малообеспеченных, многодетных .неполных семей, дети –инвалиды.</a:t>
            </a:r>
            <a:b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Цели смены:</a:t>
            </a:r>
            <a:b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1.Обеспечение благоприятных  условий для сохранения физического и духовного здоровья детей, корректировка и устранение отрицательных качеств личности.</a:t>
            </a:r>
            <a:b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2.Творческая реализация. Выявление способностей и возможностей ребенка.</a:t>
            </a:r>
            <a:b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3.Воспитание и развитие  свободной    жизнелюбивой, талантливой личности, обогащенной знаниями о природе и человеке, готовой к созидательной творческой деятельности и </a:t>
            </a:r>
            <a:r>
              <a:rPr lang="ru-RU" sz="27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нравственному поведению.</a:t>
            </a:r>
            <a:r>
              <a:rPr lang="ru-RU" sz="2700" dirty="0" smtClean="0">
                <a:solidFill>
                  <a:schemeClr val="bg1"/>
                </a:solidFill>
              </a:rPr>
              <a:t/>
            </a:r>
            <a:br>
              <a:rPr lang="ru-RU" sz="2700" dirty="0" smtClean="0">
                <a:solidFill>
                  <a:schemeClr val="bg1"/>
                </a:solidFill>
              </a:rPr>
            </a:br>
            <a:endParaRPr lang="ru-RU" sz="2700" dirty="0" smtClean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3071810"/>
            <a:ext cx="6200796" cy="814390"/>
          </a:xfrm>
        </p:spPr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 </a:t>
            </a:r>
          </a:p>
        </p:txBody>
      </p:sp>
      <p:pic>
        <p:nvPicPr>
          <p:cNvPr id="9218" name="Picture 2" descr="http://im3-tub-ru.yandex.net/i?id=c192153ec607ff4f72b8f45848f47f3a-65-144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2000264" cy="12144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6857999"/>
          </a:xfrm>
        </p:spPr>
        <p:txBody>
          <a:bodyPr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день «В кругу друзей» 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29.12.14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Проведена торжественная линейка- лагерная смена открыта.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 участвовали в работе по определению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названия,девиза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лагерной песни.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Название лагеря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«Веселые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пингвинята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Девиз: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Мы, Пингвины лучше всех.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 всегда ждет успех.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Пингвины просто класс,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найдете лучше нас!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Песня: </a:t>
            </a:r>
            <a:r>
              <a:rPr lang="ru-RU" sz="1800" dirty="0" smtClean="0">
                <a:solidFill>
                  <a:schemeClr val="tx1"/>
                </a:solidFill>
              </a:rPr>
              <a:t>Всё на свете знает эта стая,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Ширятся их знания и кругозор.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Джаз пингвины знают, Баха знают,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Стихи пингвины знают и знают спорт.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Стихи пингвины знают и знают спорт.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И с людьми пингвины ходят рядом,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Слушают усердно каждый день “эфир”.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И теперь пингвины людям рады,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Ведь люди для пингвинов открыли мир.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Ведь люди для пингвинов открыли мир.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Ведь люди для пингвинов открыли мир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7072338"/>
            <a:ext cx="5414978" cy="71437"/>
          </a:xfrm>
        </p:spPr>
        <p:txBody>
          <a:bodyPr rtlCol="0">
            <a:normAutofit fontScale="2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pic>
        <p:nvPicPr>
          <p:cNvPr id="4" name="Рисунок 3" descr="C:\Users\Пользователь\AppData\Local\Microsoft\Windows\INetCache\Content.Word\IMG_102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2285992"/>
            <a:ext cx="5400000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8194" name="Picture 2" descr="http://im0-tub-ru.yandex.net/i?id=1390779fde3a4c52afaf9bbeb5bc928d-62-144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9000" y="0"/>
            <a:ext cx="1905000" cy="10715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42918"/>
            <a:ext cx="7772400" cy="1214446"/>
          </a:xfrm>
        </p:spPr>
        <p:txBody>
          <a:bodyPr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день « Ребенок –главный пассажир»  30.12.14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мероприятий.</a:t>
            </a:r>
            <a:b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Расширение знаний детей о правилах дорожного движения, формирование культуры безопасности детей, развитие у них инициативности и самостоятельности.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pic>
        <p:nvPicPr>
          <p:cNvPr id="1026" name="Picture 2" descr="C:\Users\Пользователь\Desktop\фото лагеря\мероприятие будь внимателен на дорогах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000240"/>
            <a:ext cx="3600000" cy="2628562"/>
          </a:xfrm>
          <a:prstGeom prst="rect">
            <a:avLst/>
          </a:prstGeom>
          <a:noFill/>
        </p:spPr>
      </p:pic>
      <p:pic>
        <p:nvPicPr>
          <p:cNvPr id="1027" name="Picture 3" descr="C:\Users\Пользователь\Desktop\фото лагеря\ребенок главный пассажи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000240"/>
            <a:ext cx="3600000" cy="2700000"/>
          </a:xfrm>
          <a:prstGeom prst="rect">
            <a:avLst/>
          </a:prstGeom>
          <a:noFill/>
        </p:spPr>
      </p:pic>
      <p:pic>
        <p:nvPicPr>
          <p:cNvPr id="1028" name="Picture 4" descr="C:\Users\Пользователь\Desktop\фото лагеря\мероприятие будь внимателен на дорогах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4158000"/>
            <a:ext cx="3600000" cy="2700000"/>
          </a:xfrm>
          <a:prstGeom prst="rect">
            <a:avLst/>
          </a:prstGeom>
          <a:noFill/>
        </p:spPr>
      </p:pic>
      <p:pic>
        <p:nvPicPr>
          <p:cNvPr id="7170" name="Picture 2" descr="http://im0-tub-ru.yandex.net/i?id=f8fe27e7053c4698de8f7d49645a3e8f-69-144&amp;n=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72396" y="0"/>
            <a:ext cx="1571604" cy="12144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2853"/>
            <a:ext cx="7772400" cy="857255"/>
          </a:xfrm>
        </p:spPr>
        <p:txBody>
          <a:bodyPr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день « В здоровом теле, здоровый дух» 31.12.14</a:t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мероприятий: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785794"/>
            <a:ext cx="607221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Цели: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1.Закрепить ранее полученные знания по сохранению и укреплению здоровья.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2.Показать преимущества здорового образа жизни, вызвать у детей желание заниматься спортом.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3.Воспитывать общую культуру здоровья.</a:t>
            </a:r>
          </a:p>
          <a:p>
            <a:endParaRPr lang="ru-RU" dirty="0"/>
          </a:p>
        </p:txBody>
      </p:sp>
      <p:pic>
        <p:nvPicPr>
          <p:cNvPr id="2050" name="Picture 2" descr="C:\Users\Пользователь\Desktop\фото лагеря\игры на свежем воздухе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500306"/>
            <a:ext cx="3600000" cy="2700000"/>
          </a:xfrm>
          <a:prstGeom prst="rect">
            <a:avLst/>
          </a:prstGeom>
          <a:noFill/>
        </p:spPr>
      </p:pic>
      <p:pic>
        <p:nvPicPr>
          <p:cNvPr id="2051" name="Picture 3" descr="C:\Users\Пользователь\Desktop\фото лагеря\игры на свежем воздухе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500306"/>
            <a:ext cx="3600000" cy="2700000"/>
          </a:xfrm>
          <a:prstGeom prst="rect">
            <a:avLst/>
          </a:prstGeom>
          <a:noFill/>
        </p:spPr>
      </p:pic>
      <p:pic>
        <p:nvPicPr>
          <p:cNvPr id="2052" name="Picture 4" descr="C:\Users\Пользователь\Desktop\фото лагеря\лепись лепись снеговик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7356" y="4698000"/>
            <a:ext cx="2880000" cy="2160000"/>
          </a:xfrm>
          <a:prstGeom prst="rect">
            <a:avLst/>
          </a:prstGeom>
          <a:noFill/>
        </p:spPr>
      </p:pic>
      <p:pic>
        <p:nvPicPr>
          <p:cNvPr id="2053" name="Picture 5" descr="C:\Users\Пользователь\Desktop\фото лагеря\лепись лепись снеговик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4698000"/>
            <a:ext cx="2880000" cy="2160000"/>
          </a:xfrm>
          <a:prstGeom prst="rect">
            <a:avLst/>
          </a:prstGeom>
          <a:noFill/>
        </p:spPr>
      </p:pic>
      <p:pic>
        <p:nvPicPr>
          <p:cNvPr id="6146" name="Picture 2" descr="http://im0-tub-ru.yandex.net/i?id=ec9f432fbedf7aa11862f2c852632499-28-144&amp;n=2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00958" y="285728"/>
            <a:ext cx="1428750" cy="17859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642941"/>
          </a:xfrm>
        </p:spPr>
        <p:txBody>
          <a:bodyPr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 день «Пернатые наши друзья» 2.01.15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мероприятий: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785794"/>
            <a:ext cx="61436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Цели:</a:t>
            </a:r>
            <a:endParaRPr lang="ru-RU" dirty="0" smtClean="0"/>
          </a:p>
          <a:p>
            <a:r>
              <a:rPr lang="ru-RU" dirty="0" smtClean="0"/>
              <a:t>1.Развивать экологическую культуру детей.</a:t>
            </a:r>
          </a:p>
          <a:p>
            <a:r>
              <a:rPr lang="ru-RU" dirty="0" smtClean="0"/>
              <a:t>2.Вызвать желание, потребность в общении с птицами, чувство  сопереживания  им, готовности прийти на помощь.</a:t>
            </a:r>
          </a:p>
          <a:p>
            <a:r>
              <a:rPr lang="ru-RU" dirty="0" smtClean="0"/>
              <a:t>3.Учить детей делать собственные открытия путем логических рассуждений, используя жизненный опыт.</a:t>
            </a:r>
            <a:endParaRPr lang="ru-RU" dirty="0"/>
          </a:p>
        </p:txBody>
      </p:sp>
      <p:pic>
        <p:nvPicPr>
          <p:cNvPr id="3074" name="Picture 2" descr="C:\Users\Пользователь\Desktop\фото лагеря\кормушки для птиц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786058"/>
            <a:ext cx="3600000" cy="2500330"/>
          </a:xfrm>
          <a:prstGeom prst="rect">
            <a:avLst/>
          </a:prstGeom>
          <a:noFill/>
        </p:spPr>
      </p:pic>
      <p:pic>
        <p:nvPicPr>
          <p:cNvPr id="3075" name="Picture 3" descr="C:\Users\Пользователь\Desktop\фото лагеря\акция помоги птичкам зимой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2857496"/>
            <a:ext cx="3357586" cy="2428892"/>
          </a:xfrm>
          <a:prstGeom prst="rect">
            <a:avLst/>
          </a:prstGeom>
          <a:noFill/>
        </p:spPr>
      </p:pic>
      <p:pic>
        <p:nvPicPr>
          <p:cNvPr id="3076" name="Picture 4" descr="C:\Users\Пользователь\Desktop\фото лагеря\помоги птичкам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480" y="4968000"/>
            <a:ext cx="5357850" cy="1890000"/>
          </a:xfrm>
          <a:prstGeom prst="rect">
            <a:avLst/>
          </a:prstGeom>
          <a:noFill/>
        </p:spPr>
      </p:pic>
      <p:pic>
        <p:nvPicPr>
          <p:cNvPr id="5122" name="Picture 2" descr="http://im0-tub-ru.yandex.net/i?id=f742c10c7b53962e8579bcf4d8bf292c-141-144&amp;n=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15140" y="214290"/>
            <a:ext cx="214312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1071569"/>
          </a:xfrm>
        </p:spPr>
        <p:txBody>
          <a:bodyPr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 день «В гостях у сказки» 3.01.15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мероприятий: 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1000108"/>
            <a:ext cx="607221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1.Обобщать знания учащихся по сказочному творчеству А.С.Пушкина;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Воспитывать у учащихся интерес к творчеству А.С.Пушкина, эстетические чувства.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Развивать у учащихся коммуникабельность, творческие способности, память, мышление, внимание, речь, эмоционально-волевую сферу.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Пользователь\Desktop\фото лагеря\инценировка сказ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164280" y="3450372"/>
            <a:ext cx="3600000" cy="2700000"/>
          </a:xfrm>
          <a:prstGeom prst="rect">
            <a:avLst/>
          </a:prstGeom>
          <a:noFill/>
        </p:spPr>
      </p:pic>
      <p:pic>
        <p:nvPicPr>
          <p:cNvPr id="4099" name="Picture 3" descr="C:\Users\Пользователь\Desktop\фото лагеря\в тридевятом царств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836116" y="3450372"/>
            <a:ext cx="3600000" cy="2700000"/>
          </a:xfrm>
          <a:prstGeom prst="rect">
            <a:avLst/>
          </a:prstGeom>
          <a:noFill/>
        </p:spPr>
      </p:pic>
      <p:pic>
        <p:nvPicPr>
          <p:cNvPr id="4100" name="Picture 4" descr="C:\Users\Пользователь\Desktop\фото лагеря\мероприятие В тридевятом царстве, в тридесятом государств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636248" y="3436322"/>
            <a:ext cx="3571900" cy="2700000"/>
          </a:xfrm>
          <a:prstGeom prst="rect">
            <a:avLst/>
          </a:prstGeom>
          <a:noFill/>
        </p:spPr>
      </p:pic>
      <p:sp>
        <p:nvSpPr>
          <p:cNvPr id="6" name="AutoShape 4" descr="http://im0-tub-ru.yandex.net/i?id=ed1635bf401a15896fbab913abb505af-109-144&amp;n=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http://im0-tub-ru.yandex.net/i?id=ed1635bf401a15896fbab913abb505af-109-144&amp;n=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768" y="428604"/>
            <a:ext cx="1785950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85728"/>
            <a:ext cx="7772400" cy="1928825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</a:rPr>
              <a:t>6 день «Мир вокруг нас»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Цель </a:t>
            </a:r>
            <a:r>
              <a:rPr lang="ru-RU" sz="2000" dirty="0" err="1" smtClean="0">
                <a:solidFill>
                  <a:schemeClr val="tx1"/>
                </a:solidFill>
              </a:rPr>
              <a:t>меропрятий</a:t>
            </a:r>
            <a:r>
              <a:rPr lang="ru-RU" sz="2000" dirty="0" smtClean="0">
                <a:solidFill>
                  <a:schemeClr val="tx1"/>
                </a:solidFill>
              </a:rPr>
              <a:t>: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b="0" dirty="0" smtClean="0">
                <a:solidFill>
                  <a:schemeClr val="tx1"/>
                </a:solidFill>
              </a:rPr>
              <a:t>предоставление детям  возможности решать экологическую проблему утилизации отходов через  собственное  участие  и творчество.</a:t>
            </a:r>
            <a:br>
              <a:rPr lang="ru-RU" sz="2000" b="0" dirty="0" smtClean="0">
                <a:solidFill>
                  <a:schemeClr val="tx1"/>
                </a:solidFill>
              </a:rPr>
            </a:br>
            <a:r>
              <a:rPr lang="ru-RU" sz="2000" i="1" dirty="0" smtClean="0">
                <a:solidFill>
                  <a:schemeClr val="tx1"/>
                </a:solidFill>
              </a:rPr>
              <a:t>Модный приговор из подручных материалов</a:t>
            </a:r>
            <a:br>
              <a:rPr lang="ru-RU" sz="2000" i="1" dirty="0" smtClean="0">
                <a:solidFill>
                  <a:schemeClr val="tx1"/>
                </a:solidFill>
              </a:rPr>
            </a:br>
            <a:r>
              <a:rPr lang="ru-RU" sz="2000" b="0" dirty="0" smtClean="0">
                <a:solidFill>
                  <a:schemeClr val="tx1"/>
                </a:solidFill>
              </a:rPr>
              <a:t/>
            </a:r>
            <a:br>
              <a:rPr lang="ru-RU" sz="2000" b="0" dirty="0" smtClean="0">
                <a:solidFill>
                  <a:schemeClr val="tx1"/>
                </a:solidFill>
              </a:rPr>
            </a:br>
            <a:r>
              <a:rPr lang="ru-RU" sz="2000" b="0" dirty="0" smtClean="0">
                <a:solidFill>
                  <a:schemeClr val="tx1"/>
                </a:solidFill>
              </a:rPr>
              <a:t> </a:t>
            </a:r>
            <a:br>
              <a:rPr lang="ru-RU" sz="2000" b="0" dirty="0" smtClean="0">
                <a:solidFill>
                  <a:schemeClr val="tx1"/>
                </a:solidFill>
              </a:rPr>
            </a:br>
            <a:endParaRPr lang="ru-RU" sz="2000" dirty="0" smtClean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pic>
        <p:nvPicPr>
          <p:cNvPr id="5122" name="Picture 2" descr="C:\Users\Пользователь\Desktop\фото лагеря\конкурс нарядов из подручных материало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643050"/>
            <a:ext cx="3600000" cy="2700000"/>
          </a:xfrm>
          <a:prstGeom prst="rect">
            <a:avLst/>
          </a:prstGeom>
          <a:noFill/>
        </p:spPr>
      </p:pic>
      <p:pic>
        <p:nvPicPr>
          <p:cNvPr id="5123" name="Picture 3" descr="C:\Users\Пользователь\Desktop\фото лагеря\показ мод из подручных материалов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643050"/>
            <a:ext cx="3600000" cy="2700000"/>
          </a:xfrm>
          <a:prstGeom prst="rect">
            <a:avLst/>
          </a:prstGeom>
          <a:noFill/>
        </p:spPr>
      </p:pic>
      <p:pic>
        <p:nvPicPr>
          <p:cNvPr id="5124" name="Picture 4" descr="C:\Users\Пользователь\Desktop\фото лагеря\показ мод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4158000"/>
            <a:ext cx="3600000" cy="2700000"/>
          </a:xfrm>
          <a:prstGeom prst="rect">
            <a:avLst/>
          </a:prstGeom>
          <a:noFill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4158000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 descr="http://im0-tub-ru.yandex.net/i?id=e8e135620ddcffa51fcf98e23c316228-29-144&amp;n=2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143900" y="0"/>
            <a:ext cx="100010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0"/>
            <a:ext cx="7772400" cy="1357298"/>
          </a:xfrm>
        </p:spPr>
        <p:txBody>
          <a:bodyPr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 день «Друзья расстаются» 6.01.15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Подведение итогов смены, присвоение званий, награждение самых активных участников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000240"/>
            <a:ext cx="4286280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2071678"/>
            <a:ext cx="360000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http://im1-tub-ru.yandex.net/i?id=adf5d20072c42937d0a27b1ea6d261ce-109-144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00958" y="500042"/>
            <a:ext cx="142875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blony-dlya-prezentacii111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shablony-dlya-prezentacii111</Template>
  <TotalTime>270</TotalTime>
  <Words>146</Words>
  <Application>Microsoft Office PowerPoint</Application>
  <PresentationFormat>Экран (4:3)</PresentationFormat>
  <Paragraphs>39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shablony-dlya-prezentacii111</vt:lpstr>
      <vt:lpstr>            Зимний пришкольный  лагерь  « Веселые пингвинята»  </vt:lpstr>
      <vt:lpstr>             Участники смены-25 детей из малообеспеченных, многодетных .неполных семей, дети –инвалиды. Цели смены: 1.Обеспечение благоприятных  условий для сохранения физического и духовного здоровья детей, корректировка и устранение отрицательных качеств личности. 2.Творческая реализация. Выявление способностей и возможностей ребенка. 3.Воспитание и развитие  свободной    жизнелюбивой, талантливой личности, обогащенной знаниями о природе и человеке, готовой к созидательной творческой деятельности и нравственному поведению. </vt:lpstr>
      <vt:lpstr>1 день «В кругу друзей»  29.12.14 Проведена торжественная линейка- лагерная смена открыта. Дети участвовали в работе по определению названия,девиза и лагерной песни. Название лагеря: «Веселые пингвинята» Девиз: Мы, Пингвины лучше всех. Нас всегда ждет успех. Мы Пингвины просто класс, Не найдете лучше нас! Песня: Всё на свете знает эта стая, Ширятся их знания и кругозор. Джаз пингвины знают, Баха знают, Стихи пингвины знают и знают спорт. Стихи пингвины знают и знают спорт. И с людьми пингвины ходят рядом, Слушают усердно каждый день “эфир”. И теперь пингвины людям рады, Ведь люди для пингвинов открыли мир. Ведь люди для пингвинов открыли мир. Ведь люди для пингвинов открыли мир </vt:lpstr>
      <vt:lpstr>2 день « Ребенок –главный пассажир»  30.12.14 Цель мероприятий. Расширение знаний детей о правилах дорожного движения, формирование культуры безопасности детей, развитие у них инициативности и самостоятельности. </vt:lpstr>
      <vt:lpstr>3 день « В здоровом теле, здоровый дух» 31.12.14 Цель мероприятий: </vt:lpstr>
      <vt:lpstr>4 день «Пернатые наши друзья» 2.01.15 Цель мероприятий: </vt:lpstr>
      <vt:lpstr>5 день «В гостях у сказки» 3.01.15 Цель мероприятий:  </vt:lpstr>
      <vt:lpstr>6 день «Мир вокруг нас» Цель меропрятий: предоставление детям  возможности решать экологическую проблему утилизации отходов через  собственное  участие  и творчество. Модный приговор из подручных материалов    </vt:lpstr>
      <vt:lpstr>7 день «Друзья расстаются» 6.01.15 Подведение итогов смены, присвоение званий, награждение самых активных участников </vt:lpstr>
      <vt:lpstr>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31</cp:revision>
  <dcterms:created xsi:type="dcterms:W3CDTF">2015-01-05T14:54:24Z</dcterms:created>
  <dcterms:modified xsi:type="dcterms:W3CDTF">2015-01-05T22:49:08Z</dcterms:modified>
</cp:coreProperties>
</file>